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82"/>
    <p:restoredTop sz="94686"/>
  </p:normalViewPr>
  <p:slideViewPr>
    <p:cSldViewPr snapToGrid="0" snapToObjects="1">
      <p:cViewPr varScale="1">
        <p:scale>
          <a:sx n="105" d="100"/>
          <a:sy n="105" d="100"/>
        </p:scale>
        <p:origin x="200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tutorial/java/IandI/abstract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BBE4B4-A54E-884C-A319-529BDDF8ED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sz="6000" dirty="0"/>
              <a:t>2018-2 Design Patterns</a:t>
            </a:r>
            <a:br>
              <a:rPr kumimoji="1" lang="en-US" altLang="ko-KR" sz="6000" dirty="0"/>
            </a:br>
            <a:r>
              <a:rPr kumimoji="1" lang="en-US" altLang="ko-KR" sz="6000" dirty="0"/>
              <a:t>Term project</a:t>
            </a:r>
            <a:endParaRPr kumimoji="1" lang="ko-KR" altLang="en-US" sz="6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D10F49-2C75-8649-B90A-5FE2C7C478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Game of life by </a:t>
            </a:r>
            <a:r>
              <a:rPr kumimoji="1" lang="en-US" altLang="ko-KR" dirty="0" err="1"/>
              <a:t>edwinm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2825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2. Template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method pattern</a:t>
            </a:r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6A4CDF1-D48F-E945-AECA-B4D85F587E1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853248"/>
            <a:ext cx="10899778" cy="464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844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600200"/>
          </a:xfrm>
        </p:spPr>
        <p:txBody>
          <a:bodyPr/>
          <a:lstStyle/>
          <a:p>
            <a:r>
              <a:rPr kumimoji="1" lang="en-US" altLang="ko-KR" sz="3200" dirty="0"/>
              <a:t>Implemented Design patterns </a:t>
            </a:r>
            <a:br>
              <a:rPr kumimoji="1" lang="en-US" altLang="ko-KR" sz="3200" dirty="0"/>
            </a:br>
            <a:r>
              <a:rPr kumimoji="1" lang="en-US" altLang="ko-KR" sz="3200" dirty="0"/>
              <a:t>2. Template</a:t>
            </a:r>
            <a:r>
              <a:rPr kumimoji="1" lang="ko-KR" altLang="en-US" sz="3200" dirty="0"/>
              <a:t> </a:t>
            </a:r>
            <a:r>
              <a:rPr kumimoji="1" lang="en-US" altLang="ko-KR" sz="3200" dirty="0"/>
              <a:t>method pattern</a:t>
            </a:r>
            <a:br>
              <a:rPr kumimoji="1" lang="en-US" altLang="ko-KR" sz="3200" dirty="0"/>
            </a:br>
            <a:r>
              <a:rPr kumimoji="1" lang="ko-KR" altLang="en-US" sz="3200" dirty="0"/>
              <a:t> </a:t>
            </a:r>
            <a:r>
              <a:rPr kumimoji="1" lang="en-US" altLang="ko-KR" sz="3200" dirty="0"/>
              <a:t>-&gt;</a:t>
            </a:r>
            <a:r>
              <a:rPr kumimoji="1" lang="ko-KR" altLang="en-US" sz="3200" dirty="0"/>
              <a:t> </a:t>
            </a:r>
            <a:r>
              <a:rPr kumimoji="1" lang="en-US" altLang="ko-KR" sz="3200" b="1" dirty="0"/>
              <a:t>Why interface??</a:t>
            </a:r>
            <a:endParaRPr kumimoji="1" lang="ko-KR" altLang="en-US" sz="3200" b="1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DA30B2F-8807-0F41-816C-FA9EC1C5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3000" dirty="0"/>
              <a:t>Abstract class </a:t>
            </a:r>
            <a:r>
              <a:rPr lang="ko-KR" altLang="en-US" sz="3000" dirty="0"/>
              <a:t>로 </a:t>
            </a:r>
            <a:r>
              <a:rPr lang="ko-KR" altLang="en-US" sz="3000" dirty="0" err="1"/>
              <a:t>구현시</a:t>
            </a:r>
            <a:r>
              <a:rPr lang="ko-KR" altLang="en-US" sz="3000" dirty="0"/>
              <a:t> </a:t>
            </a:r>
            <a:r>
              <a:rPr lang="ko-KR" altLang="en-US" sz="3000" dirty="0" err="1"/>
              <a:t>다중상속</a:t>
            </a:r>
            <a:r>
              <a:rPr lang="ko-KR" altLang="en-US" sz="3000" dirty="0"/>
              <a:t> 불가</a:t>
            </a:r>
            <a:r>
              <a:rPr lang="en-US" altLang="ko-KR" sz="3000" dirty="0"/>
              <a:t>(Java)</a:t>
            </a:r>
          </a:p>
          <a:p>
            <a:r>
              <a:rPr lang="ko-KR" altLang="en-US" sz="3000" dirty="0"/>
              <a:t>다른 규칙 </a:t>
            </a:r>
            <a:r>
              <a:rPr lang="ko-KR" altLang="en-US" sz="3000" dirty="0" err="1"/>
              <a:t>로직이</a:t>
            </a:r>
            <a:r>
              <a:rPr lang="ko-KR" altLang="en-US" sz="3000" dirty="0"/>
              <a:t> 추가되었을 시 확장 어려움</a:t>
            </a:r>
            <a:endParaRPr lang="en-US" altLang="ko-KR" sz="3000" dirty="0"/>
          </a:p>
          <a:p>
            <a:r>
              <a:rPr lang="en-US" altLang="ko-KR" sz="3000" dirty="0"/>
              <a:t>Interface </a:t>
            </a:r>
            <a:r>
              <a:rPr lang="ko-KR" altLang="en-US" sz="3000" dirty="0"/>
              <a:t>활용하여 타 </a:t>
            </a:r>
            <a:r>
              <a:rPr lang="ko-KR" altLang="en-US" sz="3000" dirty="0" err="1"/>
              <a:t>로직</a:t>
            </a:r>
            <a:r>
              <a:rPr lang="ko-KR" altLang="en-US" sz="3000" dirty="0"/>
              <a:t> </a:t>
            </a:r>
            <a:r>
              <a:rPr lang="ko-KR" altLang="en-US" sz="3000" dirty="0" err="1"/>
              <a:t>적용시</a:t>
            </a:r>
            <a:endParaRPr lang="en-US" altLang="ko-KR" sz="3000" dirty="0"/>
          </a:p>
          <a:p>
            <a:pPr marL="0" indent="0">
              <a:buNone/>
            </a:pPr>
            <a:r>
              <a:rPr lang="ko-KR" altLang="en-US" sz="3000" dirty="0"/>
              <a:t> 해당하는 </a:t>
            </a:r>
            <a:r>
              <a:rPr lang="en-US" altLang="ko-KR" sz="3000" dirty="0"/>
              <a:t>interface </a:t>
            </a:r>
            <a:r>
              <a:rPr lang="ko-KR" altLang="en-US" sz="3000" dirty="0" err="1"/>
              <a:t>를</a:t>
            </a:r>
            <a:r>
              <a:rPr lang="ko-KR" altLang="en-US" sz="3000" dirty="0"/>
              <a:t> 구현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>
                <a:hlinkClick r:id="rId2"/>
              </a:rPr>
              <a:t>https://docs.oracle.com/javase/tutorial/java/IandI/abstract.html</a:t>
            </a:r>
            <a:endParaRPr lang="en-US" altLang="ko-KR" sz="1800" dirty="0"/>
          </a:p>
          <a:p>
            <a:pPr marL="0" indent="0">
              <a:buNone/>
            </a:pPr>
            <a:r>
              <a:rPr lang="en" altLang="ko-KR" b="1" dirty="0"/>
              <a:t>	</a:t>
            </a:r>
            <a:r>
              <a:rPr lang="en" altLang="ko-KR" b="1" u="sng" dirty="0"/>
              <a:t>Abstract Classes Compared to Interfaces</a:t>
            </a:r>
            <a:endParaRPr lang="en" altLang="ko-KR" dirty="0"/>
          </a:p>
          <a:p>
            <a:r>
              <a:rPr lang="en" altLang="ko-KR" b="1" dirty="0"/>
              <a:t>You want to specify the behavior of a particular data type</a:t>
            </a:r>
            <a:r>
              <a:rPr lang="en" altLang="ko-KR" dirty="0"/>
              <a:t>, but not concerned about who implements its behavior.</a:t>
            </a:r>
          </a:p>
          <a:p>
            <a:r>
              <a:rPr lang="en" altLang="ko-KR" dirty="0"/>
              <a:t>You want to take advantage of multiple inheritance of type.</a:t>
            </a:r>
          </a:p>
          <a:p>
            <a:endParaRPr lang="en" altLang="ko-KR" dirty="0"/>
          </a:p>
        </p:txBody>
      </p:sp>
    </p:spTree>
    <p:extLst>
      <p:ext uri="{BB962C8B-B14F-4D97-AF65-F5344CB8AC3E}">
        <p14:creationId xmlns:p14="http://schemas.microsoft.com/office/powerpoint/2010/main" val="2471941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3. Factory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Method</a:t>
            </a:r>
            <a:r>
              <a:rPr kumimoji="1" lang="ko-KR" altLang="en-US" dirty="0"/>
              <a:t> </a:t>
            </a:r>
            <a:r>
              <a:rPr kumimoji="1" lang="en-US" altLang="ko-KR" dirty="0"/>
              <a:t>pattern</a:t>
            </a:r>
            <a:endParaRPr kumimoji="1"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DA30B2F-8807-0F41-816C-FA9EC1C5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/>
              <a:t>원본 프로그램에 대한 </a:t>
            </a:r>
            <a:r>
              <a:rPr lang="en-US" altLang="ko-KR" sz="2800" dirty="0"/>
              <a:t>Shape class </a:t>
            </a:r>
            <a:r>
              <a:rPr lang="ko-KR" altLang="en-US" sz="2800" dirty="0"/>
              <a:t>의존성이 큼</a:t>
            </a:r>
            <a:endParaRPr lang="en-US" altLang="ko-KR" sz="2800" dirty="0"/>
          </a:p>
          <a:p>
            <a:r>
              <a:rPr lang="en-US" altLang="ko-KR" sz="2800" dirty="0"/>
              <a:t>Shape </a:t>
            </a:r>
            <a:r>
              <a:rPr lang="ko-KR" altLang="en-US" sz="2800" dirty="0"/>
              <a:t>가 </a:t>
            </a:r>
            <a:r>
              <a:rPr lang="ko-KR" altLang="en-US" sz="2800" dirty="0" err="1"/>
              <a:t>실행시간에</a:t>
            </a:r>
            <a:r>
              <a:rPr lang="ko-KR" altLang="en-US" sz="2800" dirty="0"/>
              <a:t> 동적으로 결정됨</a:t>
            </a:r>
            <a:r>
              <a:rPr lang="en-US" altLang="ko-KR" sz="2800" dirty="0"/>
              <a:t>(</a:t>
            </a:r>
            <a:r>
              <a:rPr lang="en-US" altLang="ko-KR" sz="2800" dirty="0" err="1"/>
              <a:t>Scrollbox</a:t>
            </a:r>
            <a:r>
              <a:rPr lang="en-US" altLang="ko-KR" sz="2800" dirty="0"/>
              <a:t>)</a:t>
            </a:r>
          </a:p>
          <a:p>
            <a:r>
              <a:rPr lang="en-US" altLang="ko-KR" sz="2800" dirty="0"/>
              <a:t>Shape</a:t>
            </a:r>
            <a:r>
              <a:rPr lang="ko-KR" altLang="en-US" sz="2800" dirty="0"/>
              <a:t> </a:t>
            </a:r>
            <a:r>
              <a:rPr lang="en-US" altLang="ko-KR" sz="2800" dirty="0"/>
              <a:t>class</a:t>
            </a:r>
            <a:r>
              <a:rPr lang="ko-KR" altLang="en-US" sz="2800" dirty="0"/>
              <a:t> </a:t>
            </a:r>
            <a:r>
              <a:rPr lang="ko-KR" altLang="en-US" sz="2800" dirty="0" err="1"/>
              <a:t>를</a:t>
            </a:r>
            <a:r>
              <a:rPr lang="ko-KR" altLang="en-US" sz="2800" dirty="0"/>
              <a:t> </a:t>
            </a:r>
            <a:r>
              <a:rPr lang="en-US" altLang="ko-KR" sz="2800" dirty="0"/>
              <a:t>Abstract class </a:t>
            </a:r>
            <a:r>
              <a:rPr lang="ko-KR" altLang="en-US" sz="2800" dirty="0"/>
              <a:t>로 변환</a:t>
            </a:r>
            <a:endParaRPr lang="en-US" altLang="ko-KR" sz="2800" dirty="0"/>
          </a:p>
          <a:p>
            <a:r>
              <a:rPr lang="ko-KR" altLang="en-US" sz="2800" dirty="0"/>
              <a:t>또한</a:t>
            </a:r>
            <a:r>
              <a:rPr lang="en-US" altLang="ko-KR" sz="2800" dirty="0"/>
              <a:t>,</a:t>
            </a:r>
            <a:r>
              <a:rPr lang="ko-KR" altLang="en-US" sz="2800" dirty="0"/>
              <a:t> </a:t>
            </a:r>
            <a:r>
              <a:rPr lang="en-US" altLang="ko-KR" sz="2800" dirty="0"/>
              <a:t>hard-code</a:t>
            </a:r>
            <a:r>
              <a:rPr lang="ko-KR" altLang="en-US" sz="2800" dirty="0"/>
              <a:t> 된 </a:t>
            </a:r>
            <a:r>
              <a:rPr lang="en-US" altLang="ko-KR" sz="2800" dirty="0"/>
              <a:t>shape logic </a:t>
            </a:r>
            <a:r>
              <a:rPr lang="ko-KR" altLang="en-US" sz="2800" dirty="0"/>
              <a:t>을 </a:t>
            </a:r>
            <a:r>
              <a:rPr lang="en-US" altLang="ko-KR" sz="2800" dirty="0"/>
              <a:t>Factory</a:t>
            </a:r>
            <a:r>
              <a:rPr lang="ko-KR" altLang="en-US" sz="2800" dirty="0"/>
              <a:t> </a:t>
            </a:r>
            <a:r>
              <a:rPr lang="en-US" altLang="ko-KR" sz="2800" dirty="0"/>
              <a:t>method</a:t>
            </a:r>
            <a:r>
              <a:rPr lang="ko-KR" altLang="en-US" sz="2800" dirty="0"/>
              <a:t> 로 관리함</a:t>
            </a:r>
            <a:r>
              <a:rPr lang="en-US" altLang="ko-KR" sz="2800" dirty="0"/>
              <a:t>.</a:t>
            </a:r>
          </a:p>
          <a:p>
            <a:r>
              <a:rPr lang="ko-KR" altLang="en-US" sz="2800" dirty="0"/>
              <a:t>원본 </a:t>
            </a:r>
            <a:r>
              <a:rPr lang="en-US" altLang="ko-KR" sz="2800" dirty="0"/>
              <a:t>Shape class </a:t>
            </a:r>
            <a:r>
              <a:rPr lang="ko-KR" altLang="en-US" sz="2800" dirty="0"/>
              <a:t>는 </a:t>
            </a:r>
            <a:r>
              <a:rPr lang="en-US" altLang="ko-KR" sz="2800" dirty="0"/>
              <a:t>Shape instance </a:t>
            </a:r>
            <a:r>
              <a:rPr lang="ko-KR" altLang="en-US" sz="2800" dirty="0" err="1"/>
              <a:t>를</a:t>
            </a:r>
            <a:r>
              <a:rPr lang="ko-KR" altLang="en-US" sz="2800" dirty="0"/>
              <a:t> 모든 </a:t>
            </a:r>
            <a:r>
              <a:rPr lang="en-US" altLang="ko-KR" sz="2800" dirty="0"/>
              <a:t>shape</a:t>
            </a:r>
            <a:r>
              <a:rPr lang="ko-KR" altLang="en-US" sz="2800" dirty="0"/>
              <a:t>에 대해 </a:t>
            </a:r>
            <a:r>
              <a:rPr lang="ko-KR" altLang="en-US" sz="2800" dirty="0" err="1"/>
              <a:t>생성후</a:t>
            </a:r>
            <a:r>
              <a:rPr lang="ko-KR" altLang="en-US" sz="2800" dirty="0"/>
              <a:t> 사용 </a:t>
            </a:r>
            <a:r>
              <a:rPr lang="en-US" altLang="ko-KR" sz="2800" dirty="0"/>
              <a:t>-&gt;</a:t>
            </a:r>
            <a:r>
              <a:rPr lang="ko-KR" altLang="en-US" sz="2800" dirty="0"/>
              <a:t> 메모리 사용량 증가</a:t>
            </a:r>
            <a:endParaRPr lang="en-US" altLang="ko-KR" sz="2800" dirty="0"/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42457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3. Factory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Method</a:t>
            </a:r>
            <a:r>
              <a:rPr kumimoji="1" lang="ko-KR" altLang="en-US" dirty="0"/>
              <a:t> </a:t>
            </a:r>
            <a:r>
              <a:rPr kumimoji="1" lang="en-US" altLang="ko-KR" dirty="0"/>
              <a:t>pattern-Result</a:t>
            </a:r>
            <a:endParaRPr kumimoji="1"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DA30B2F-8807-0F41-816C-FA9EC1C5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Shape class</a:t>
            </a:r>
            <a:r>
              <a:rPr lang="ko-KR" altLang="en-US" sz="2800" dirty="0" err="1"/>
              <a:t>를</a:t>
            </a:r>
            <a:r>
              <a:rPr lang="ko-KR" altLang="en-US" sz="2800" dirty="0"/>
              <a:t> </a:t>
            </a:r>
            <a:r>
              <a:rPr lang="en-US" altLang="ko-KR" sz="2800" dirty="0"/>
              <a:t>Abstract class </a:t>
            </a:r>
            <a:r>
              <a:rPr lang="ko-KR" altLang="en-US" sz="2800" dirty="0"/>
              <a:t>로 만들고</a:t>
            </a:r>
            <a:r>
              <a:rPr lang="en-US" altLang="ko-KR" sz="2800" dirty="0"/>
              <a:t>,</a:t>
            </a:r>
            <a:r>
              <a:rPr lang="ko-KR" altLang="en-US" sz="2800" dirty="0"/>
              <a:t> 이를 </a:t>
            </a:r>
            <a:r>
              <a:rPr lang="en-US" altLang="ko-KR" sz="2800" dirty="0" err="1"/>
              <a:t>ShapeCell</a:t>
            </a:r>
            <a:r>
              <a:rPr lang="en-US" altLang="ko-KR" sz="2800" dirty="0"/>
              <a:t> concrete class</a:t>
            </a:r>
            <a:r>
              <a:rPr lang="ko-KR" altLang="en-US" sz="2800" dirty="0"/>
              <a:t> 로 만들어 구현</a:t>
            </a:r>
            <a:endParaRPr lang="en-US" altLang="ko-KR" sz="2800" dirty="0"/>
          </a:p>
          <a:p>
            <a:r>
              <a:rPr lang="en-US" altLang="ko-KR" sz="2800" dirty="0" err="1"/>
              <a:t>getShapeByName</a:t>
            </a:r>
            <a:r>
              <a:rPr lang="en-US" altLang="ko-KR" sz="2800" dirty="0"/>
              <a:t> method </a:t>
            </a:r>
            <a:r>
              <a:rPr lang="ko-KR" altLang="en-US" sz="2800" dirty="0" err="1"/>
              <a:t>를</a:t>
            </a:r>
            <a:r>
              <a:rPr lang="ko-KR" altLang="en-US" sz="2800" dirty="0"/>
              <a:t> </a:t>
            </a:r>
            <a:r>
              <a:rPr lang="en-US" altLang="ko-KR" sz="2800" dirty="0"/>
              <a:t>static </a:t>
            </a:r>
            <a:r>
              <a:rPr lang="ko-KR" altLang="en-US" sz="2800" dirty="0" err="1"/>
              <a:t>으로</a:t>
            </a:r>
            <a:r>
              <a:rPr lang="ko-KR" altLang="en-US" sz="2800" dirty="0"/>
              <a:t> 구성하여</a:t>
            </a:r>
            <a:endParaRPr lang="en-US" altLang="ko-KR" sz="2800" dirty="0"/>
          </a:p>
          <a:p>
            <a:r>
              <a:rPr lang="en-US" altLang="ko-KR" sz="2800" dirty="0"/>
              <a:t>Shape instance</a:t>
            </a:r>
            <a:r>
              <a:rPr lang="ko-KR" altLang="en-US" sz="2800" dirty="0" err="1"/>
              <a:t>를</a:t>
            </a:r>
            <a:r>
              <a:rPr lang="ko-KR" altLang="en-US" sz="2800" dirty="0"/>
              <a:t> </a:t>
            </a:r>
            <a:r>
              <a:rPr lang="en-US" altLang="ko-KR" sz="2800" dirty="0"/>
              <a:t>name/array </a:t>
            </a:r>
            <a:r>
              <a:rPr lang="ko-KR" altLang="en-US" sz="2800" dirty="0"/>
              <a:t>두개로 구성된 간단한 </a:t>
            </a:r>
            <a:r>
              <a:rPr lang="en-US" altLang="ko-KR" sz="2800" dirty="0" err="1"/>
              <a:t>Shapeofyou</a:t>
            </a:r>
            <a:r>
              <a:rPr lang="en-US" altLang="ko-KR" sz="2800" dirty="0"/>
              <a:t> nested class </a:t>
            </a:r>
            <a:r>
              <a:rPr lang="ko-KR" altLang="en-US" sz="2800" dirty="0"/>
              <a:t>로 나눠 메모리 절약</a:t>
            </a:r>
            <a:endParaRPr lang="en-US" altLang="ko-KR" sz="2800" dirty="0"/>
          </a:p>
          <a:p>
            <a:r>
              <a:rPr lang="en-US" altLang="ko-KR" sz="2800" dirty="0"/>
              <a:t>-&gt;</a:t>
            </a:r>
            <a:r>
              <a:rPr lang="ko-KR" altLang="en-US" sz="2800" dirty="0"/>
              <a:t> </a:t>
            </a:r>
            <a:r>
              <a:rPr lang="en-US" altLang="ko-KR" sz="2800" dirty="0"/>
              <a:t>Nested</a:t>
            </a:r>
            <a:r>
              <a:rPr lang="ko-KR" altLang="en-US" sz="2800" dirty="0"/>
              <a:t> </a:t>
            </a:r>
            <a:r>
              <a:rPr lang="en-US" altLang="ko-KR" sz="2800" dirty="0"/>
              <a:t>class</a:t>
            </a:r>
            <a:r>
              <a:rPr lang="ko-KR" altLang="en-US" sz="2800" dirty="0"/>
              <a:t> 사용으로</a:t>
            </a:r>
            <a:r>
              <a:rPr lang="en-US" altLang="ko-KR" sz="2800" dirty="0"/>
              <a:t> class </a:t>
            </a:r>
            <a:r>
              <a:rPr lang="ko-KR" altLang="en-US" sz="2800" dirty="0"/>
              <a:t>관리의 효율성 높임</a:t>
            </a:r>
            <a:endParaRPr lang="en-US" altLang="ko-KR" sz="2800" dirty="0"/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39097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3. Factory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Method</a:t>
            </a:r>
            <a:r>
              <a:rPr kumimoji="1" lang="ko-KR" altLang="en-US" dirty="0"/>
              <a:t> </a:t>
            </a:r>
            <a:r>
              <a:rPr kumimoji="1" lang="en-US" altLang="ko-KR" dirty="0"/>
              <a:t>pattern-Result</a:t>
            </a:r>
            <a:endParaRPr kumimoji="1"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DA30B2F-8807-0F41-816C-FA9EC1C5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err="1"/>
              <a:t>getShapeByName</a:t>
            </a:r>
            <a:r>
              <a:rPr lang="en-US" altLang="ko-KR" sz="2800" dirty="0"/>
              <a:t> method </a:t>
            </a:r>
            <a:r>
              <a:rPr lang="ko-KR" altLang="en-US" sz="2800" dirty="0" err="1"/>
              <a:t>를</a:t>
            </a:r>
            <a:r>
              <a:rPr lang="ko-KR" altLang="en-US" sz="2800" dirty="0"/>
              <a:t> </a:t>
            </a:r>
            <a:r>
              <a:rPr lang="en-US" altLang="ko-KR" sz="2800" dirty="0"/>
              <a:t>static </a:t>
            </a:r>
            <a:r>
              <a:rPr lang="ko-KR" altLang="en-US" sz="2800" dirty="0" err="1"/>
              <a:t>으로</a:t>
            </a:r>
            <a:r>
              <a:rPr lang="ko-KR" altLang="en-US" sz="2800" dirty="0"/>
              <a:t> 구성함</a:t>
            </a:r>
            <a:r>
              <a:rPr lang="en-US" altLang="ko-KR" sz="2800" dirty="0"/>
              <a:t>.</a:t>
            </a:r>
          </a:p>
          <a:p>
            <a:pPr lvl="1"/>
            <a:r>
              <a:rPr lang="en-US" altLang="ko-KR" sz="2600" dirty="0"/>
              <a:t>1.</a:t>
            </a:r>
            <a:r>
              <a:rPr lang="ko-KR" altLang="en-US" sz="2600" dirty="0"/>
              <a:t> 함수 기능에 맞는 이름을 부여 가능함</a:t>
            </a:r>
            <a:r>
              <a:rPr lang="en-US" altLang="ko-KR" sz="2600" dirty="0"/>
              <a:t>.</a:t>
            </a:r>
          </a:p>
          <a:p>
            <a:pPr lvl="1"/>
            <a:r>
              <a:rPr lang="en-US" altLang="ko-KR" sz="2600" dirty="0"/>
              <a:t>2.</a:t>
            </a:r>
            <a:r>
              <a:rPr lang="ko-KR" altLang="en-US" sz="2600" dirty="0"/>
              <a:t> 공통 </a:t>
            </a:r>
            <a:r>
              <a:rPr lang="en-US" altLang="ko-KR" sz="2600" dirty="0"/>
              <a:t>interface </a:t>
            </a:r>
            <a:r>
              <a:rPr lang="ko-KR" altLang="en-US" sz="2600" dirty="0"/>
              <a:t>에 대해 하나의 </a:t>
            </a:r>
            <a:r>
              <a:rPr lang="en-US" altLang="ko-KR" sz="2600" dirty="0"/>
              <a:t>static factory method </a:t>
            </a:r>
            <a:r>
              <a:rPr lang="ko-KR" altLang="en-US" sz="2600" dirty="0"/>
              <a:t>로 대응 가능 </a:t>
            </a:r>
            <a:r>
              <a:rPr lang="en-US" altLang="ko-KR" sz="2600" dirty="0"/>
              <a:t>-&gt;</a:t>
            </a:r>
            <a:r>
              <a:rPr lang="ko-KR" altLang="en-US" sz="2600" dirty="0"/>
              <a:t> 확장성</a:t>
            </a:r>
            <a:endParaRPr lang="en-US" altLang="ko-KR" sz="2800" dirty="0"/>
          </a:p>
          <a:p>
            <a:pPr marL="0" indent="0">
              <a:buNone/>
            </a:pPr>
            <a:endParaRPr lang="en-US" altLang="ko-KR" sz="2600" dirty="0"/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9807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3. Factory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Method</a:t>
            </a:r>
            <a:r>
              <a:rPr kumimoji="1" lang="ko-KR" altLang="en-US" dirty="0"/>
              <a:t> </a:t>
            </a:r>
            <a:r>
              <a:rPr kumimoji="1" lang="en-US" altLang="ko-KR" dirty="0"/>
              <a:t>pattern-Result</a:t>
            </a:r>
            <a:endParaRPr kumimoji="1"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DA30B2F-8807-0F41-816C-FA9EC1C5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ko-KR" sz="2600" dirty="0"/>
          </a:p>
          <a:p>
            <a:endParaRPr lang="ko-KR" altLang="en-US" sz="28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D99CA7-DA31-5746-B598-220EEDBDBDB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455" y="1853248"/>
            <a:ext cx="9875585" cy="397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150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4. State pattern</a:t>
            </a:r>
            <a:endParaRPr kumimoji="1"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DA30B2F-8807-0F41-816C-FA9EC1C5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State pattern </a:t>
            </a:r>
            <a:r>
              <a:rPr lang="ko-KR" altLang="en-US" sz="2800" dirty="0"/>
              <a:t>의 적용 상황</a:t>
            </a:r>
            <a:endParaRPr lang="en-US" altLang="ko-KR" sz="2800" dirty="0"/>
          </a:p>
          <a:p>
            <a:pPr lvl="1"/>
            <a:r>
              <a:rPr lang="en-US" altLang="ko-KR" sz="2000" dirty="0"/>
              <a:t>1.</a:t>
            </a:r>
            <a:r>
              <a:rPr lang="ko-KR" altLang="en-US" sz="2000" dirty="0"/>
              <a:t> 객체의 행동이 상태에 따라 달라지며</a:t>
            </a:r>
            <a:r>
              <a:rPr lang="en-US" altLang="ko-KR" sz="2000" dirty="0"/>
              <a:t>,</a:t>
            </a:r>
            <a:r>
              <a:rPr lang="ko-KR" altLang="en-US" sz="2000" dirty="0"/>
              <a:t> 런타임에  행동이 바뀜</a:t>
            </a:r>
            <a:endParaRPr lang="en-US" altLang="ko-KR" sz="2000" dirty="0"/>
          </a:p>
          <a:p>
            <a:pPr lvl="1"/>
            <a:r>
              <a:rPr lang="en-US" altLang="ko-KR" sz="2000" dirty="0"/>
              <a:t>2.</a:t>
            </a:r>
            <a:r>
              <a:rPr lang="ko-KR" altLang="en-US" sz="2000" dirty="0"/>
              <a:t> 객체에 따른 다중 분기 조건 처리가 많을 때</a:t>
            </a:r>
            <a:endParaRPr lang="en-US" altLang="ko-KR" sz="2000" dirty="0"/>
          </a:p>
          <a:p>
            <a:r>
              <a:rPr lang="en-US" altLang="ko-KR" sz="2400" dirty="0"/>
              <a:t>Game</a:t>
            </a:r>
            <a:r>
              <a:rPr lang="ko-KR" altLang="en-US" sz="2400" dirty="0"/>
              <a:t> </a:t>
            </a:r>
            <a:r>
              <a:rPr lang="en-US" altLang="ko-KR" sz="2400" dirty="0"/>
              <a:t>of</a:t>
            </a:r>
            <a:r>
              <a:rPr lang="ko-KR" altLang="en-US" sz="2400" dirty="0"/>
              <a:t> </a:t>
            </a:r>
            <a:r>
              <a:rPr lang="en-US" altLang="ko-KR" sz="2400" dirty="0"/>
              <a:t>life</a:t>
            </a:r>
            <a:r>
              <a:rPr lang="ko-KR" altLang="en-US" sz="2400" dirty="0"/>
              <a:t> 에서는 초기에는 </a:t>
            </a:r>
            <a:r>
              <a:rPr lang="en-US" altLang="ko-KR" sz="2400" dirty="0"/>
              <a:t>stop state , start button </a:t>
            </a:r>
            <a:r>
              <a:rPr lang="ko-KR" altLang="en-US" sz="2400" dirty="0"/>
              <a:t>을 </a:t>
            </a:r>
            <a:r>
              <a:rPr lang="ko-KR" altLang="en-US" sz="2400" dirty="0" err="1"/>
              <a:t>누를시</a:t>
            </a:r>
            <a:r>
              <a:rPr lang="ko-KR" altLang="en-US" sz="2400" dirty="0"/>
              <a:t> </a:t>
            </a:r>
            <a:r>
              <a:rPr lang="en-US" altLang="ko-KR" sz="2400" dirty="0"/>
              <a:t>start state </a:t>
            </a:r>
            <a:r>
              <a:rPr lang="ko-KR" altLang="en-US" sz="2400" dirty="0"/>
              <a:t>로 변화하고</a:t>
            </a:r>
            <a:r>
              <a:rPr lang="en-US" altLang="ko-KR" sz="2400" dirty="0"/>
              <a:t>,</a:t>
            </a:r>
            <a:r>
              <a:rPr lang="ko-KR" altLang="en-US" sz="2400" dirty="0"/>
              <a:t> 몇몇 버튼이 </a:t>
            </a:r>
            <a:r>
              <a:rPr lang="en-US" altLang="ko-KR" sz="2400" dirty="0"/>
              <a:t>disable </a:t>
            </a:r>
            <a:r>
              <a:rPr lang="ko-KR" altLang="en-US" sz="2400" dirty="0"/>
              <a:t>된다</a:t>
            </a:r>
            <a:endParaRPr lang="en-US" altLang="ko-KR" sz="2400" dirty="0"/>
          </a:p>
          <a:p>
            <a:r>
              <a:rPr lang="ko-KR" altLang="en-US" sz="2400"/>
              <a:t>기존</a:t>
            </a:r>
            <a:endParaRPr lang="en-US" altLang="ko-KR" sz="2400" dirty="0"/>
          </a:p>
          <a:p>
            <a:endParaRPr lang="en-US" altLang="ko-KR" sz="2800" dirty="0"/>
          </a:p>
          <a:p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2532791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43DE68-815E-C643-82E1-52D4E4026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Original program</a:t>
            </a:r>
            <a:br>
              <a:rPr kumimoji="1" lang="en-US" altLang="ko-KR" dirty="0"/>
            </a:br>
            <a:r>
              <a:rPr kumimoji="1" lang="en-US" altLang="ko-KR" dirty="0"/>
              <a:t>Game-of-Life-in-Java</a:t>
            </a:r>
            <a:r>
              <a:rPr kumimoji="1" lang="ko-KR" altLang="en-US" dirty="0"/>
              <a:t> </a:t>
            </a:r>
            <a:r>
              <a:rPr kumimoji="1" lang="en-US" altLang="ko-KR" dirty="0"/>
              <a:t>by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edwinm</a:t>
            </a:r>
            <a:br>
              <a:rPr lang="en" altLang="ko-KR" dirty="0"/>
            </a:b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24100B-D02C-C147-8E6C-0B16750BC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Cellular automaton by John Horton</a:t>
            </a:r>
          </a:p>
          <a:p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5F3164-87F3-6049-AD69-A72BBD406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136" y="2525359"/>
            <a:ext cx="6628892" cy="364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133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Limitation of original project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88C32D-18E5-2D4B-A66F-07018D288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87471B6-FB0F-BD4C-892F-27B69D8D17F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313814"/>
            <a:ext cx="10729026" cy="537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87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Limitation of original project</a:t>
            </a:r>
            <a:br>
              <a:rPr kumimoji="1" lang="en-US" altLang="ko-KR" dirty="0"/>
            </a:br>
            <a:r>
              <a:rPr kumimoji="1" lang="en-US" altLang="ko-KR" dirty="0"/>
              <a:t>1. shape class</a:t>
            </a:r>
            <a:r>
              <a:rPr kumimoji="1" lang="ko-KR" altLang="en-US" dirty="0"/>
              <a:t> 의 의존성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88C32D-18E5-2D4B-A66F-07018D288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2800" dirty="0"/>
              <a:t>원본 프로그램에서 </a:t>
            </a:r>
            <a:r>
              <a:rPr kumimoji="1" lang="en-US" altLang="ko-KR" sz="2800" dirty="0"/>
              <a:t>shape class </a:t>
            </a:r>
            <a:r>
              <a:rPr kumimoji="1" lang="ko-KR" altLang="en-US" sz="2800" dirty="0"/>
              <a:t>의 의존성이 강하다</a:t>
            </a:r>
            <a:r>
              <a:rPr kumimoji="1" lang="en-US" altLang="ko-KR" sz="2800" dirty="0"/>
              <a:t>.</a:t>
            </a:r>
          </a:p>
          <a:p>
            <a:r>
              <a:rPr kumimoji="1" lang="en-US" altLang="ko-KR" sz="2800" dirty="0"/>
              <a:t>Shape class </a:t>
            </a:r>
            <a:r>
              <a:rPr kumimoji="1" lang="ko-KR" altLang="en-US" sz="2800" dirty="0"/>
              <a:t>가 </a:t>
            </a:r>
            <a:r>
              <a:rPr kumimoji="1" lang="en-US" altLang="ko-KR" sz="2800" dirty="0"/>
              <a:t>concrete class </a:t>
            </a:r>
            <a:r>
              <a:rPr kumimoji="1" lang="ko-KR" altLang="en-US" sz="2800" dirty="0"/>
              <a:t>여서 코드 </a:t>
            </a:r>
            <a:r>
              <a:rPr kumimoji="1" lang="ko-KR" altLang="en-US" sz="2800" dirty="0" err="1"/>
              <a:t>수정시</a:t>
            </a:r>
            <a:r>
              <a:rPr kumimoji="1" lang="ko-KR" altLang="en-US" sz="2800" dirty="0"/>
              <a:t> 다른 </a:t>
            </a:r>
            <a:endParaRPr kumimoji="1" lang="en-US" altLang="ko-KR" sz="2800" dirty="0"/>
          </a:p>
          <a:p>
            <a:endParaRPr kumimoji="1"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17019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Limitation of original project</a:t>
            </a:r>
            <a:br>
              <a:rPr kumimoji="1" lang="en-US" altLang="ko-KR" dirty="0"/>
            </a:br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R" dirty="0"/>
              <a:t>Hard coding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88C32D-18E5-2D4B-A66F-07018D288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sz="2800" dirty="0"/>
              <a:t>전체적인 </a:t>
            </a:r>
            <a:r>
              <a:rPr kumimoji="1" lang="en-US" altLang="ko-KR" sz="2800" dirty="0"/>
              <a:t>class </a:t>
            </a:r>
            <a:r>
              <a:rPr kumimoji="1" lang="ko-KR" altLang="en-US" sz="2800" dirty="0"/>
              <a:t>의 개수가 적다</a:t>
            </a:r>
            <a:r>
              <a:rPr kumimoji="1" lang="en-US" altLang="ko-KR" sz="2800" dirty="0"/>
              <a:t>.</a:t>
            </a:r>
          </a:p>
          <a:p>
            <a:r>
              <a:rPr kumimoji="1" lang="ko-KR" altLang="en-US" sz="2800" dirty="0"/>
              <a:t>한개의 </a:t>
            </a:r>
            <a:r>
              <a:rPr kumimoji="1" lang="en-US" altLang="ko-KR" sz="2800" dirty="0"/>
              <a:t>class</a:t>
            </a:r>
            <a:r>
              <a:rPr kumimoji="1" lang="ko-KR" altLang="en-US" sz="2800" dirty="0"/>
              <a:t>에 기능이 </a:t>
            </a:r>
            <a:r>
              <a:rPr kumimoji="1" lang="en-US" altLang="ko-KR" sz="2800" dirty="0"/>
              <a:t>hard-code </a:t>
            </a:r>
            <a:r>
              <a:rPr kumimoji="1" lang="ko-KR" altLang="en-US" sz="2800" dirty="0"/>
              <a:t>되어있다</a:t>
            </a:r>
            <a:r>
              <a:rPr kumimoji="1" lang="en-US" altLang="ko-KR" sz="2800" dirty="0"/>
              <a:t>.</a:t>
            </a:r>
          </a:p>
          <a:p>
            <a:r>
              <a:rPr kumimoji="1" lang="en-US" altLang="ko-KR" sz="2800" dirty="0"/>
              <a:t>Ex) </a:t>
            </a:r>
            <a:r>
              <a:rPr kumimoji="1" lang="en-US" altLang="ko-KR" sz="2800" dirty="0" err="1"/>
              <a:t>ShapeCollection</a:t>
            </a:r>
            <a:r>
              <a:rPr kumimoji="1" lang="en-US" altLang="ko-KR" sz="2800" dirty="0"/>
              <a:t> class</a:t>
            </a:r>
          </a:p>
          <a:p>
            <a:r>
              <a:rPr kumimoji="1" lang="ko-KR" altLang="en-US" sz="2800" dirty="0"/>
              <a:t>기능 확장에 닫혀있다</a:t>
            </a:r>
            <a:r>
              <a:rPr kumimoji="1" lang="en-US" altLang="ko-KR" sz="2800" dirty="0"/>
              <a:t>.</a:t>
            </a:r>
          </a:p>
          <a:p>
            <a:endParaRPr kumimoji="1" lang="en-US" altLang="ko-KR" dirty="0"/>
          </a:p>
          <a:p>
            <a:endParaRPr kumimoji="1" lang="ko-KR" altLang="en-US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4462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1. Singleton pattern</a:t>
            </a:r>
            <a:endParaRPr kumimoji="1"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A8C9A450-FF55-D643-ABCF-E396EAAAD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/>
              <a:t>기존 </a:t>
            </a:r>
            <a:r>
              <a:rPr lang="en-US" altLang="ko-KR" sz="2800" dirty="0" err="1"/>
              <a:t>CellGridCanvas</a:t>
            </a:r>
            <a:r>
              <a:rPr lang="ko-KR" altLang="en-US" sz="2800" dirty="0"/>
              <a:t> </a:t>
            </a:r>
            <a:r>
              <a:rPr lang="en-US" altLang="ko-KR" sz="2800" dirty="0"/>
              <a:t>class</a:t>
            </a:r>
            <a:r>
              <a:rPr lang="ko-KR" altLang="en-US" sz="2800" dirty="0"/>
              <a:t> 는 그래픽을 담당함</a:t>
            </a:r>
            <a:r>
              <a:rPr lang="en-US" altLang="ko-KR" sz="28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800" u="sng" dirty="0"/>
              <a:t>다시 생성될 필요가 없다</a:t>
            </a:r>
            <a:r>
              <a:rPr lang="en-US" altLang="ko-KR" sz="2800" u="sng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800" dirty="0"/>
              <a:t>메모리의 효율적 사용을 위해 </a:t>
            </a:r>
            <a:r>
              <a:rPr lang="en-US" altLang="ko-KR" sz="2800" dirty="0"/>
              <a:t>Singleton </a:t>
            </a:r>
            <a:r>
              <a:rPr lang="ko-KR" altLang="en-US" sz="2800" dirty="0"/>
              <a:t>패턴 사용</a:t>
            </a:r>
            <a:endParaRPr lang="en-US" altLang="ko-KR" sz="2800" dirty="0"/>
          </a:p>
          <a:p>
            <a:pPr>
              <a:lnSpc>
                <a:spcPct val="150000"/>
              </a:lnSpc>
            </a:pPr>
            <a:endParaRPr lang="en-US" altLang="ko-KR" sz="2800" dirty="0"/>
          </a:p>
          <a:p>
            <a:pPr marL="0" indent="0">
              <a:buNone/>
            </a:pP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2409753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1. Singleton pattern</a:t>
            </a:r>
            <a:endParaRPr kumimoji="1"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DAE8669-0229-EA4B-AF5C-C02F665D8F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2951" y="2052638"/>
            <a:ext cx="5807874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23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2. Template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method pattern</a:t>
            </a:r>
            <a:endParaRPr kumimoji="1"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DA30B2F-8807-0F41-816C-FA9EC1C5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Original code </a:t>
            </a:r>
            <a:r>
              <a:rPr lang="ko-KR" altLang="en-US" sz="2800" dirty="0"/>
              <a:t>에서는 </a:t>
            </a:r>
            <a:r>
              <a:rPr lang="en-US" altLang="ko-KR" sz="2800" dirty="0" err="1"/>
              <a:t>GameOfLifeGrid</a:t>
            </a:r>
            <a:r>
              <a:rPr lang="ko-KR" altLang="en-US" sz="2800" dirty="0"/>
              <a:t>에서 </a:t>
            </a:r>
            <a:r>
              <a:rPr lang="en-US" altLang="ko-KR" sz="2800" dirty="0"/>
              <a:t>shape</a:t>
            </a:r>
            <a:r>
              <a:rPr lang="ko-KR" altLang="en-US" sz="2800" dirty="0"/>
              <a:t>에 대한 연산을 직접 수행</a:t>
            </a:r>
            <a:endParaRPr lang="en-US" altLang="ko-KR" sz="2800" dirty="0"/>
          </a:p>
          <a:p>
            <a:r>
              <a:rPr lang="en-US" altLang="ko-KR" sz="2800" dirty="0"/>
              <a:t>Method-by-Method </a:t>
            </a:r>
            <a:r>
              <a:rPr lang="ko-KR" altLang="en-US" sz="2800" dirty="0"/>
              <a:t>단위로 수행되지 않음</a:t>
            </a:r>
            <a:endParaRPr lang="en-US" altLang="ko-KR" sz="2800" dirty="0"/>
          </a:p>
          <a:p>
            <a:r>
              <a:rPr lang="ko-KR" altLang="en-US" sz="2800" dirty="0"/>
              <a:t>코드 재사용이 어렵다</a:t>
            </a:r>
            <a:r>
              <a:rPr lang="en-US" altLang="ko-KR" sz="2800" dirty="0"/>
              <a:t>.</a:t>
            </a:r>
          </a:p>
          <a:p>
            <a:r>
              <a:rPr lang="ko-KR" altLang="en-US" sz="2800" dirty="0"/>
              <a:t>알고리즘의 부분 변형이 어렵다</a:t>
            </a:r>
            <a:r>
              <a:rPr lang="en-US" altLang="ko-KR" sz="2800" dirty="0"/>
              <a:t>.</a:t>
            </a:r>
          </a:p>
          <a:p>
            <a:r>
              <a:rPr lang="ko-KR" altLang="en-US" sz="2800" dirty="0"/>
              <a:t>구현 코드 분리 및 변경에 유연해질 필요 </a:t>
            </a:r>
            <a:endParaRPr lang="en-US" altLang="ko-KR" sz="2800" dirty="0"/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92434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6C9F6-8478-A74A-964C-D185659D4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Implemented Design patterns </a:t>
            </a:r>
            <a:br>
              <a:rPr kumimoji="1" lang="en-US" altLang="ko-KR" dirty="0"/>
            </a:br>
            <a:r>
              <a:rPr kumimoji="1" lang="en-US" altLang="ko-KR" dirty="0"/>
              <a:t>2. Template</a:t>
            </a:r>
            <a:r>
              <a:rPr kumimoji="1" lang="ko-KR" altLang="en-US" dirty="0"/>
              <a:t> </a:t>
            </a:r>
            <a:r>
              <a:rPr kumimoji="1" lang="en-US" altLang="ko-KR" dirty="0"/>
              <a:t>method pattern-Result</a:t>
            </a:r>
            <a:endParaRPr kumimoji="1"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2DA30B2F-8807-0F41-816C-FA9EC1C5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/>
              <a:t>GameOfLifeRule</a:t>
            </a:r>
            <a:r>
              <a:rPr lang="ko-KR" altLang="en-US" sz="2400" dirty="0"/>
              <a:t> </a:t>
            </a:r>
            <a:r>
              <a:rPr lang="en-US" altLang="ko-KR" sz="2400" dirty="0"/>
              <a:t>interface</a:t>
            </a:r>
            <a:r>
              <a:rPr lang="ko-KR" altLang="en-US" sz="2400" dirty="0"/>
              <a:t> 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통해 필수 처리 절차를 정의한다</a:t>
            </a:r>
            <a:r>
              <a:rPr lang="en-US" altLang="ko-KR" sz="2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/>
              <a:t>실제 구현은 </a:t>
            </a:r>
            <a:r>
              <a:rPr lang="en-US" altLang="ko-KR" sz="2400" dirty="0" err="1"/>
              <a:t>GameOfLifeGrid</a:t>
            </a:r>
            <a:r>
              <a:rPr lang="en-US" altLang="ko-KR" sz="2400" dirty="0"/>
              <a:t> class </a:t>
            </a:r>
            <a:r>
              <a:rPr lang="ko-KR" altLang="en-US" sz="2400" dirty="0"/>
              <a:t>에서 </a:t>
            </a:r>
            <a:r>
              <a:rPr lang="en-US" altLang="ko-KR" sz="2400" dirty="0"/>
              <a:t>annotation</a:t>
            </a:r>
            <a:r>
              <a:rPr lang="ko-KR" altLang="en-US" sz="2400" dirty="0"/>
              <a:t> 을 통해 구현 </a:t>
            </a:r>
            <a:r>
              <a:rPr lang="en-US" altLang="ko-KR" sz="2400" dirty="0"/>
              <a:t>(JDK 1.5+ </a:t>
            </a:r>
            <a:r>
              <a:rPr lang="ko-KR" altLang="en-US" sz="2400" dirty="0"/>
              <a:t>필요</a:t>
            </a:r>
            <a:r>
              <a:rPr lang="en-US" altLang="ko-KR" sz="2400" dirty="0"/>
              <a:t>)</a:t>
            </a:r>
            <a:r>
              <a:rPr lang="ko-KR" altLang="en-US" sz="2400" dirty="0"/>
              <a:t> 및 책임 위임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ko-KR" altLang="en-US" sz="2400" dirty="0"/>
              <a:t>구현 코드를 분리시키고 추상화하여 변경에 </a:t>
            </a:r>
            <a:r>
              <a:rPr lang="ko-KR" altLang="en-US" sz="2400" dirty="0" err="1"/>
              <a:t>유연해짐</a:t>
            </a:r>
            <a:endParaRPr lang="en-US" altLang="ko-KR" sz="2400" dirty="0"/>
          </a:p>
          <a:p>
            <a:endParaRPr lang="en-US" altLang="ko-KR" sz="2400" dirty="0"/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6402617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이온</Template>
  <TotalTime>113</TotalTime>
  <Words>401</Words>
  <Application>Microsoft Macintosh PowerPoint</Application>
  <PresentationFormat>와이드스크린</PresentationFormat>
  <Paragraphs>61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이온</vt:lpstr>
      <vt:lpstr>2018-2 Design Patterns Term project</vt:lpstr>
      <vt:lpstr>Original program Game-of-Life-in-Java by edwinm </vt:lpstr>
      <vt:lpstr>Limitation of original project</vt:lpstr>
      <vt:lpstr>Limitation of original project 1. shape class 의 의존성</vt:lpstr>
      <vt:lpstr>Limitation of original project 2. Hard coding</vt:lpstr>
      <vt:lpstr>Implemented Design patterns  1. Singleton pattern</vt:lpstr>
      <vt:lpstr>Implemented Design patterns  1. Singleton pattern</vt:lpstr>
      <vt:lpstr>Implemented Design patterns  2. Template method pattern</vt:lpstr>
      <vt:lpstr>Implemented Design patterns  2. Template method pattern-Result</vt:lpstr>
      <vt:lpstr>Implemented Design patterns  2. Template method pattern</vt:lpstr>
      <vt:lpstr>Implemented Design patterns  2. Template method pattern  -&gt; Why interface??</vt:lpstr>
      <vt:lpstr>Implemented Design patterns  3. Factory Method pattern</vt:lpstr>
      <vt:lpstr>Implemented Design patterns  3. Factory Method pattern-Result</vt:lpstr>
      <vt:lpstr>Implemented Design patterns  3. Factory Method pattern-Result</vt:lpstr>
      <vt:lpstr>Implemented Design patterns  3. Factory Method pattern-Result</vt:lpstr>
      <vt:lpstr>Implemented Design patterns  4. State pattern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2018-2 Design Patterns Term project</dc:title>
  <dc:creator>이태균</dc:creator>
  <cp:lastModifiedBy>이태균</cp:lastModifiedBy>
  <cp:revision>13</cp:revision>
  <dcterms:created xsi:type="dcterms:W3CDTF">2018-12-06T10:26:16Z</dcterms:created>
  <dcterms:modified xsi:type="dcterms:W3CDTF">2018-12-06T13:23:33Z</dcterms:modified>
</cp:coreProperties>
</file>

<file path=docProps/thumbnail.jpeg>
</file>